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28" r:id="rId2"/>
    <p:sldId id="318" r:id="rId3"/>
    <p:sldId id="323" r:id="rId4"/>
    <p:sldId id="321" r:id="rId5"/>
    <p:sldId id="316" r:id="rId6"/>
    <p:sldId id="317" r:id="rId7"/>
    <p:sldId id="306" r:id="rId8"/>
    <p:sldId id="303" r:id="rId9"/>
    <p:sldId id="350" r:id="rId10"/>
    <p:sldId id="351" r:id="rId11"/>
    <p:sldId id="352" r:id="rId12"/>
    <p:sldId id="382" r:id="rId13"/>
    <p:sldId id="380" r:id="rId14"/>
    <p:sldId id="381" r:id="rId15"/>
    <p:sldId id="379" r:id="rId16"/>
    <p:sldId id="407" r:id="rId17"/>
    <p:sldId id="408" r:id="rId18"/>
    <p:sldId id="410" r:id="rId19"/>
    <p:sldId id="413" r:id="rId20"/>
    <p:sldId id="409" r:id="rId21"/>
    <p:sldId id="411" r:id="rId22"/>
    <p:sldId id="412" r:id="rId23"/>
    <p:sldId id="374" r:id="rId24"/>
    <p:sldId id="377" r:id="rId25"/>
    <p:sldId id="378" r:id="rId26"/>
    <p:sldId id="376" r:id="rId27"/>
    <p:sldId id="282" r:id="rId28"/>
    <p:sldId id="373" r:id="rId29"/>
    <p:sldId id="375" r:id="rId30"/>
    <p:sldId id="339" r:id="rId31"/>
    <p:sldId id="340" r:id="rId32"/>
    <p:sldId id="338" r:id="rId33"/>
    <p:sldId id="341" r:id="rId34"/>
    <p:sldId id="414" r:id="rId35"/>
    <p:sldId id="342" r:id="rId36"/>
    <p:sldId id="415" r:id="rId37"/>
    <p:sldId id="294" r:id="rId38"/>
    <p:sldId id="297" r:id="rId39"/>
    <p:sldId id="404" r:id="rId40"/>
    <p:sldId id="288" r:id="rId41"/>
    <p:sldId id="284" r:id="rId42"/>
    <p:sldId id="292" r:id="rId43"/>
    <p:sldId id="293" r:id="rId44"/>
    <p:sldId id="291" r:id="rId45"/>
    <p:sldId id="287" r:id="rId46"/>
    <p:sldId id="286" r:id="rId47"/>
    <p:sldId id="285" r:id="rId48"/>
    <p:sldId id="274" r:id="rId49"/>
    <p:sldId id="270" r:id="rId50"/>
    <p:sldId id="266" r:id="rId51"/>
    <p:sldId id="403" r:id="rId52"/>
    <p:sldId id="262" r:id="rId53"/>
    <p:sldId id="402" r:id="rId54"/>
    <p:sldId id="257" r:id="rId55"/>
    <p:sldId id="406" r:id="rId56"/>
    <p:sldId id="401" r:id="rId57"/>
    <p:sldId id="405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444444"/>
    <a:srgbClr val="072444"/>
    <a:srgbClr val="1E2323"/>
    <a:srgbClr val="CE4E00"/>
    <a:srgbClr val="F9CB00"/>
    <a:srgbClr val="AE8752"/>
    <a:srgbClr val="6A411C"/>
    <a:srgbClr val="5D9AC9"/>
    <a:srgbClr val="458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30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88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microsoft.com/office/2007/relationships/hdphoto" Target="../media/hdphoto5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87.png"/><Relationship Id="rId12" Type="http://schemas.openxmlformats.org/officeDocument/2006/relationships/image" Target="../media/image8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7.png"/><Relationship Id="rId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00.png"/><Relationship Id="rId2" Type="http://schemas.openxmlformats.org/officeDocument/2006/relationships/image" Target="../media/image10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DF8CF-2F6B-0F4E-6A23-214CA3A94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4654605" y="2798457"/>
            <a:ext cx="1441395" cy="2656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8C7BA3-B539-4182-C1E5-2F8E90239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7556444" y="2798457"/>
            <a:ext cx="1441393" cy="2656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5FAC6A-DE62-B351-F41A-92CC24DA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6096000" y="2753191"/>
            <a:ext cx="1441395" cy="2656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DFB8E-AE64-052F-50F3-B57C8EDD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4002" y="1382317"/>
            <a:ext cx="7067664" cy="1307113"/>
          </a:xfrm>
          <a:prstGeom prst="rect">
            <a:avLst/>
          </a:prstGeom>
        </p:spPr>
      </p:pic>
      <p:pic>
        <p:nvPicPr>
          <p:cNvPr id="13" name="그림 12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BFA78CE7-92F8-74B3-4EAF-030BB2038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283768" y="1252331"/>
            <a:ext cx="3412432" cy="1304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98967-90F8-A04C-58E1-5EFF33D877FC}"/>
              </a:ext>
            </a:extLst>
          </p:cNvPr>
          <p:cNvSpPr txBox="1"/>
          <p:nvPr/>
        </p:nvSpPr>
        <p:spPr>
          <a:xfrm>
            <a:off x="4690761" y="1252331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91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01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0C058-2927-4E60-838D-F1C267D15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66AB029-F074-5EA8-90C8-6D41AC3A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BC7690-CB02-DBF0-341A-43201D7B1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3D02413-97B0-6C7D-D29F-2E087BA8702D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BA2C0F-A252-4F07-3120-25A496C8C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2B09BB9-0126-1112-5204-3A2045B2EA0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183B8D2-8801-A8F9-CEE2-67C734B02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7E40ACE-976D-41FC-F6EE-DD9E2D3BB3F6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105E94-DB67-AC74-E7B1-429A9DD54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2C6509-213D-816A-A800-415639C0CE2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7585BF0-A7F4-84ED-303F-867ACE537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5CEAC6C-678E-6475-04A3-539228B70121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93C7751-F357-D501-F438-5BC691731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758A24-648D-C4E4-0C10-BB592D1BEAAF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C923101-B82A-7BE5-73F0-6522199AE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3C71E5-9780-3E45-A463-F4CF6138CB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3A5BC7E-4E2C-2C19-002A-9BA4BB8F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E19750-D442-A6AE-CA8B-9C942433E299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0306956-7A07-1902-BD4A-A34236BDD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6C19C03-82F6-F6E6-84E6-712D36A12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FA0C2CD-A9BA-5774-1FD5-F8CFCAFF8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CA2DD9B-4BB2-643F-A2AE-29433626104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14646-31BE-1957-ED4B-71AE103143FF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0E85A9-9914-DDC8-5B1B-00850761F5FF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698EB10-20F2-4CEE-BAEF-23BE1332BA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A0DA5A-0C06-5BA0-0939-DCC83531A864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15A8934-0EBD-86F9-1FCE-32C61D5E288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BB2DACE-9802-7F87-A493-1E4BB22538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8DEC5E6-73E6-957B-E750-33AA9BE51ADE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E0E26EA-48EE-B348-4FC3-A58BEA41D1C9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51B98C-088B-A586-778D-49E3561753A3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DDF493B-3825-8D41-A1D7-629D8EC1DD25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7398A1-79BC-1FA6-08FA-D4C06D05FA15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0376270-97C7-7CB7-A140-F0DF091756A3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ABD5D5-054D-D908-7D67-22AE5A12D722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536EE3-9273-E6E2-1E1D-7C112BDACC50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CEBAE13-B95E-A9AE-6ADA-DB105999ABA2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4F9E8F-6811-A50E-016A-EB0E5B26A7B5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4AF2C2-84EF-3E8F-A8BF-8F80B2A5B299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8658DC-0A55-241B-937B-303A08604C4D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7FA061-65F7-1D75-2BA4-8E23916982BE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3CDE57E-52B3-84FD-0B94-F98D3B55A766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D1FD42-14F5-F4B9-35A8-6D75F9012BCB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51C3CC-1C8F-8E60-06FC-811443F855BA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4F792B-1AC4-93A5-51EC-913333FF7AD0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4F6E1D6-CDC8-4CD0-64DC-928216ADAB58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FE81F1-6B31-35FA-AF20-0097FA7AA778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 descr="왕관 - 무료 여러 가지 잡다한개 아이콘">
            <a:extLst>
              <a:ext uri="{FF2B5EF4-FFF2-40B4-BE49-F238E27FC236}">
                <a16:creationId xmlns:a16="http://schemas.microsoft.com/office/drawing/2014/main" id="{39EDDB8F-5B67-9EE9-2131-32750516B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43" y="1498259"/>
            <a:ext cx="557483" cy="55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왕관 - 무료 여러 가지 잡다한개 아이콘">
            <a:extLst>
              <a:ext uri="{FF2B5EF4-FFF2-40B4-BE49-F238E27FC236}">
                <a16:creationId xmlns:a16="http://schemas.microsoft.com/office/drawing/2014/main" id="{F7BBF6C6-1E69-8B5F-F4DA-3C4554EF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068" y="1494884"/>
            <a:ext cx="557483" cy="55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15CF0F6-C3FB-3B26-3A25-B379D5B82AC6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D322E7-F9E2-FB9C-5C49-6D84E446212C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0973E97-C3DF-B199-CFAD-8B4ABF959948}"/>
              </a:ext>
            </a:extLst>
          </p:cNvPr>
          <p:cNvSpPr/>
          <p:nvPr/>
        </p:nvSpPr>
        <p:spPr>
          <a:xfrm>
            <a:off x="7304159" y="5733504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71BAB5-F515-989A-089C-40C8F6AD2D44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E434E58-3252-3DC4-E609-3F8E75E18CB3}"/>
              </a:ext>
            </a:extLst>
          </p:cNvPr>
          <p:cNvSpPr/>
          <p:nvPr/>
        </p:nvSpPr>
        <p:spPr>
          <a:xfrm>
            <a:off x="881950" y="5738045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CF49A0-8806-9E90-CA9B-A7C4CF12F29A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91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89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10A3DEB-C166-E1BC-C0EE-807986358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1515"/>
          <a:stretch/>
        </p:blipFill>
        <p:spPr>
          <a:xfrm>
            <a:off x="-1" y="0"/>
            <a:ext cx="12196943" cy="5818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97F033-4EF0-0C86-B2FE-F16ED74A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4445"/>
          <a:stretch/>
        </p:blipFill>
        <p:spPr>
          <a:xfrm>
            <a:off x="0" y="5791200"/>
            <a:ext cx="12196943" cy="1066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11287B-3F63-5B7B-A031-341D4C75D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8B76B1-30FC-D7F8-01A7-AA914540A48C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34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45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ADB32-CC59-A55D-B945-3E4A4748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8CBC63-CE7D-4A0C-DF48-DBC9FA643AA8}"/>
              </a:ext>
            </a:extLst>
          </p:cNvPr>
          <p:cNvSpPr/>
          <p:nvPr/>
        </p:nvSpPr>
        <p:spPr>
          <a:xfrm>
            <a:off x="0" y="1242292"/>
            <a:ext cx="12192000" cy="228138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F762E-2122-0168-51F4-F462D25C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752" y="1602341"/>
            <a:ext cx="7067664" cy="1307113"/>
          </a:xfrm>
          <a:prstGeom prst="rect">
            <a:avLst/>
          </a:prstGeom>
        </p:spPr>
      </p:pic>
      <p:pic>
        <p:nvPicPr>
          <p:cNvPr id="18" name="그림 17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6EAEA10F-7A67-E9EC-A53D-E46B69177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188518" y="1472355"/>
            <a:ext cx="3412432" cy="1304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C98DB-0643-1E08-4E42-F2D737D373E4}"/>
              </a:ext>
            </a:extLst>
          </p:cNvPr>
          <p:cNvSpPr txBox="1"/>
          <p:nvPr/>
        </p:nvSpPr>
        <p:spPr>
          <a:xfrm>
            <a:off x="4595511" y="1472355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154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24567-266F-5A35-7DFA-C36F9566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99" y="776442"/>
            <a:ext cx="5124141" cy="4053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250732" y="3429000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5" y="0"/>
            <a:ext cx="8673595" cy="6858000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0445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8DBCDE-AB7F-7386-3B67-D38C3FB016C6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76F501-0AE8-9E0A-172B-75C69022F1CE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616227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5031151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7446076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435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435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227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5589142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7042826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4293-1604-6AB4-1EDB-2813B8CC9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DD10BB4-DE9E-6AF8-8094-719D74F4ABEB}"/>
              </a:ext>
            </a:extLst>
          </p:cNvPr>
          <p:cNvSpPr/>
          <p:nvPr/>
        </p:nvSpPr>
        <p:spPr>
          <a:xfrm>
            <a:off x="238821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74E30AA1-234F-E467-3815-9FE047AE1575}"/>
              </a:ext>
            </a:extLst>
          </p:cNvPr>
          <p:cNvSpPr/>
          <p:nvPr/>
        </p:nvSpPr>
        <p:spPr>
          <a:xfrm>
            <a:off x="3736034" y="17423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04A49C7-08EC-8FF3-3408-E81FB18839CD}"/>
              </a:ext>
            </a:extLst>
          </p:cNvPr>
          <p:cNvSpPr/>
          <p:nvPr/>
        </p:nvSpPr>
        <p:spPr>
          <a:xfrm>
            <a:off x="4447531" y="17371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9A8B938-A562-F910-6210-EB2A4AF003DF}"/>
              </a:ext>
            </a:extLst>
          </p:cNvPr>
          <p:cNvSpPr/>
          <p:nvPr/>
        </p:nvSpPr>
        <p:spPr>
          <a:xfrm>
            <a:off x="5147255" y="17423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D9E796-854A-2361-7E78-A6B835B0BB38}"/>
              </a:ext>
            </a:extLst>
          </p:cNvPr>
          <p:cNvSpPr/>
          <p:nvPr/>
        </p:nvSpPr>
        <p:spPr>
          <a:xfrm>
            <a:off x="3736034" y="28500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A762CE-8A3D-9977-8FD6-5ED8654AA309}"/>
              </a:ext>
            </a:extLst>
          </p:cNvPr>
          <p:cNvSpPr/>
          <p:nvPr/>
        </p:nvSpPr>
        <p:spPr>
          <a:xfrm>
            <a:off x="4447531" y="28448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04621-F332-A811-9AC0-7FDEC2262DC8}"/>
              </a:ext>
            </a:extLst>
          </p:cNvPr>
          <p:cNvSpPr/>
          <p:nvPr/>
        </p:nvSpPr>
        <p:spPr>
          <a:xfrm>
            <a:off x="5147255" y="28500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8BBD193-A8DC-DC2A-1FBD-22AEF3319C59}"/>
              </a:ext>
            </a:extLst>
          </p:cNvPr>
          <p:cNvSpPr/>
          <p:nvPr/>
        </p:nvSpPr>
        <p:spPr>
          <a:xfrm>
            <a:off x="3736034" y="39525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8CE3E5-3B18-5438-D384-D261992C936C}"/>
              </a:ext>
            </a:extLst>
          </p:cNvPr>
          <p:cNvSpPr/>
          <p:nvPr/>
        </p:nvSpPr>
        <p:spPr>
          <a:xfrm>
            <a:off x="4447531" y="39472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0A8E0C-DC48-BFBE-E5AA-D8292F80E52D}"/>
              </a:ext>
            </a:extLst>
          </p:cNvPr>
          <p:cNvSpPr/>
          <p:nvPr/>
        </p:nvSpPr>
        <p:spPr>
          <a:xfrm>
            <a:off x="5147255" y="39525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DD9047-3326-9046-B5B4-B4ADDBAEDA1D}"/>
              </a:ext>
            </a:extLst>
          </p:cNvPr>
          <p:cNvSpPr/>
          <p:nvPr/>
        </p:nvSpPr>
        <p:spPr>
          <a:xfrm>
            <a:off x="3736034" y="50549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37109B-0275-0900-AAA2-563174EB450D}"/>
              </a:ext>
            </a:extLst>
          </p:cNvPr>
          <p:cNvSpPr/>
          <p:nvPr/>
        </p:nvSpPr>
        <p:spPr>
          <a:xfrm>
            <a:off x="4447531" y="50497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4395C8-6440-5DAA-BC87-0E56AA4EE6DC}"/>
              </a:ext>
            </a:extLst>
          </p:cNvPr>
          <p:cNvSpPr/>
          <p:nvPr/>
        </p:nvSpPr>
        <p:spPr>
          <a:xfrm>
            <a:off x="5147255" y="50549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3F4412-794A-9F5F-88F8-89BC2992674A}"/>
              </a:ext>
            </a:extLst>
          </p:cNvPr>
          <p:cNvSpPr/>
          <p:nvPr/>
        </p:nvSpPr>
        <p:spPr>
          <a:xfrm>
            <a:off x="6467343" y="17475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C835AA-2113-E2BC-8EAB-F5AC28458EDC}"/>
              </a:ext>
            </a:extLst>
          </p:cNvPr>
          <p:cNvSpPr/>
          <p:nvPr/>
        </p:nvSpPr>
        <p:spPr>
          <a:xfrm>
            <a:off x="7178840" y="17423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BD4820-41A5-4424-D11E-F42018916645}"/>
              </a:ext>
            </a:extLst>
          </p:cNvPr>
          <p:cNvSpPr/>
          <p:nvPr/>
        </p:nvSpPr>
        <p:spPr>
          <a:xfrm>
            <a:off x="7878564" y="17475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E286584-9611-1865-9318-0FDAF5D2334B}"/>
              </a:ext>
            </a:extLst>
          </p:cNvPr>
          <p:cNvSpPr/>
          <p:nvPr/>
        </p:nvSpPr>
        <p:spPr>
          <a:xfrm>
            <a:off x="6467343" y="28552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B082EE6-247A-43E7-6D44-BA8448CB1546}"/>
              </a:ext>
            </a:extLst>
          </p:cNvPr>
          <p:cNvSpPr/>
          <p:nvPr/>
        </p:nvSpPr>
        <p:spPr>
          <a:xfrm>
            <a:off x="7178840" y="28500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303977E-B33E-4D7F-D87A-3367FCAF6C70}"/>
              </a:ext>
            </a:extLst>
          </p:cNvPr>
          <p:cNvSpPr/>
          <p:nvPr/>
        </p:nvSpPr>
        <p:spPr>
          <a:xfrm>
            <a:off x="7878564" y="28552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43B768F-F9E2-4921-30AB-ADD5A6729EFB}"/>
              </a:ext>
            </a:extLst>
          </p:cNvPr>
          <p:cNvSpPr/>
          <p:nvPr/>
        </p:nvSpPr>
        <p:spPr>
          <a:xfrm>
            <a:off x="6467343" y="39577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7EED8C6-DBA4-4606-DD72-09BB9B562A2E}"/>
              </a:ext>
            </a:extLst>
          </p:cNvPr>
          <p:cNvSpPr/>
          <p:nvPr/>
        </p:nvSpPr>
        <p:spPr>
          <a:xfrm>
            <a:off x="7178840" y="39525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FED5F1A-0AE8-7144-1647-57FFCA67921E}"/>
              </a:ext>
            </a:extLst>
          </p:cNvPr>
          <p:cNvSpPr/>
          <p:nvPr/>
        </p:nvSpPr>
        <p:spPr>
          <a:xfrm>
            <a:off x="7878564" y="39577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964CEBB-B264-199A-DD3E-4E97402A9C4D}"/>
              </a:ext>
            </a:extLst>
          </p:cNvPr>
          <p:cNvSpPr/>
          <p:nvPr/>
        </p:nvSpPr>
        <p:spPr>
          <a:xfrm>
            <a:off x="6467343" y="50602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AD1D5E-16D4-CE39-A2F9-CA606AA22E4F}"/>
              </a:ext>
            </a:extLst>
          </p:cNvPr>
          <p:cNvSpPr/>
          <p:nvPr/>
        </p:nvSpPr>
        <p:spPr>
          <a:xfrm>
            <a:off x="7178840" y="50549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BFFAFF5-13B1-2870-6A00-F5391940B2D2}"/>
              </a:ext>
            </a:extLst>
          </p:cNvPr>
          <p:cNvSpPr/>
          <p:nvPr/>
        </p:nvSpPr>
        <p:spPr>
          <a:xfrm>
            <a:off x="7878564" y="50602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11C8A19E-0A6C-1254-C162-AFC90D4F4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641" y="5034080"/>
            <a:ext cx="540001" cy="540001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82C16C98-F5B4-05AA-8180-7A6471CAD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641" y="1731894"/>
            <a:ext cx="540000" cy="54000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7B3E0A4-7AD1-65E4-BE55-F3EC01BC8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894" y="2704581"/>
            <a:ext cx="685465" cy="685465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A9F4B56A-2912-DFEF-37C8-A497FD1E1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641" y="2850046"/>
            <a:ext cx="540000" cy="54000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711782C2-0380-C4D4-FC53-7107A74AC7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626" y="3962971"/>
            <a:ext cx="540000" cy="540000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3344FEFF-2F77-AB04-7D97-9F64C2D75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1641" y="3942063"/>
            <a:ext cx="540000" cy="54000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85663C32-805A-9726-5628-85550A371C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5263" y="1752802"/>
            <a:ext cx="540001" cy="540001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D7A50866-6582-D457-750E-5B17E69A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262" y="5044534"/>
            <a:ext cx="540001" cy="54000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6236231B-239F-7B3D-4EEE-CE7D301626BA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402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3CA3-0368-0F40-B891-D8CA2B88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9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2438400" y="2450940"/>
            <a:ext cx="1727200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5371656" cy="99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DD7CCD-59D2-AF2A-7E99-609F8A91CB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65030" y="3518007"/>
            <a:ext cx="6127880" cy="11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4184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839354" y="933550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89ADEFE-6E03-B500-803B-B177819DBC66}"/>
              </a:ext>
            </a:extLst>
          </p:cNvPr>
          <p:cNvSpPr/>
          <p:nvPr/>
        </p:nvSpPr>
        <p:spPr>
          <a:xfrm>
            <a:off x="2505266" y="458545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37133D-9A08-A88F-2C2E-24D87EA57304}"/>
              </a:ext>
            </a:extLst>
          </p:cNvPr>
          <p:cNvSpPr/>
          <p:nvPr/>
        </p:nvSpPr>
        <p:spPr>
          <a:xfrm>
            <a:off x="6421914" y="1748402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2F83A0B-4E95-2936-5451-8F02DB4F1E5C}"/>
              </a:ext>
            </a:extLst>
          </p:cNvPr>
          <p:cNvSpPr/>
          <p:nvPr/>
        </p:nvSpPr>
        <p:spPr>
          <a:xfrm>
            <a:off x="118917" y="1348499"/>
            <a:ext cx="5400000" cy="5400000"/>
          </a:xfrm>
          <a:prstGeom prst="diamond">
            <a:avLst/>
          </a:prstGeom>
          <a:blipFill dpi="0" rotWithShape="1">
            <a:blip r:embed="rId3"/>
            <a:srcRect/>
            <a:stretch>
              <a:fillRect t="1000"/>
            </a:stretch>
          </a:blipFill>
          <a:ln w="127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26C507-D018-7D8A-4ABD-69381970BF3E}"/>
              </a:ext>
            </a:extLst>
          </p:cNvPr>
          <p:cNvSpPr/>
          <p:nvPr/>
        </p:nvSpPr>
        <p:spPr>
          <a:xfrm>
            <a:off x="747300" y="1712766"/>
            <a:ext cx="4320000" cy="43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137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9936</TotalTime>
  <Words>1274</Words>
  <Application>Microsoft Office PowerPoint</Application>
  <PresentationFormat>와이드스크린</PresentationFormat>
  <Paragraphs>276</Paragraphs>
  <Slides>57</Slides>
  <Notes>7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2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882</cp:revision>
  <dcterms:created xsi:type="dcterms:W3CDTF">2024-10-29T05:59:45Z</dcterms:created>
  <dcterms:modified xsi:type="dcterms:W3CDTF">2024-12-01T10:20:36Z</dcterms:modified>
</cp:coreProperties>
</file>